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43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933813"/>
            <a:ext cx="7381875" cy="2895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Blockchain and Web 3.0: Decentralizing the Future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367462" y="5206722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the transformative power of blockchain and Web 3.0.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367462" y="5892760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technologies are reshaping the internet and finance.</a:t>
            </a:r>
            <a:endParaRPr lang="en-US" sz="19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11809-AC90-79DF-7A4D-863B172B6590}"/>
              </a:ext>
            </a:extLst>
          </p:cNvPr>
          <p:cNvSpPr/>
          <p:nvPr/>
        </p:nvSpPr>
        <p:spPr>
          <a:xfrm>
            <a:off x="12712390" y="7593980"/>
            <a:ext cx="1839951" cy="6356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of Blockchain and Web 3.0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2208371"/>
            <a:ext cx="1126093" cy="18017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467" y="2433518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Interoperability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38467" y="2881313"/>
            <a:ext cx="6103739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Connecting different blockchains.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4010144"/>
            <a:ext cx="1126093" cy="18017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467" y="4235291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Energy Efficiency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38467" y="4683085"/>
            <a:ext cx="6103739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Transitioning to Proof of Stake.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5811917"/>
            <a:ext cx="1126093" cy="18017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467" y="6037064"/>
            <a:ext cx="256008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Mainstream Adoption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8467" y="6484858"/>
            <a:ext cx="6103739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More industries are exploring blockchain.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F31E82-FB15-2D92-CBBF-0395F7FEC592}"/>
              </a:ext>
            </a:extLst>
          </p:cNvPr>
          <p:cNvSpPr/>
          <p:nvPr/>
        </p:nvSpPr>
        <p:spPr>
          <a:xfrm>
            <a:off x="12712390" y="7593980"/>
            <a:ext cx="1839951" cy="6356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318861"/>
            <a:ext cx="10221754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Blockchain and Web 3.0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64736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Blockchain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248745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distributed ledger technology.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878229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ensures secure, transparent, and tamper-proof transactions.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629882" y="364736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 3.0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29882" y="4248745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next generation of the internet.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9882" y="4878229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focuses on decentralization, user ownership, and blockchain integration.</a:t>
            </a:r>
            <a:endParaRPr lang="en-US" sz="19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AE2F71-96E5-0795-B6FD-8E3D65A46A2D}"/>
              </a:ext>
            </a:extLst>
          </p:cNvPr>
          <p:cNvSpPr/>
          <p:nvPr/>
        </p:nvSpPr>
        <p:spPr>
          <a:xfrm>
            <a:off x="12712390" y="7593980"/>
            <a:ext cx="1839951" cy="6356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307068"/>
            <a:ext cx="704933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 of Blockchain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66700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1565" y="2782372"/>
            <a:ext cx="14525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2667000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Decentralization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99141" y="3167658"/>
            <a:ext cx="274701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central authority.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699141" y="3721537"/>
            <a:ext cx="27470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Control is distributed across a network.</a:t>
            </a:r>
            <a:endParaRPr lang="en-US" sz="1950" dirty="0"/>
          </a:p>
        </p:txBody>
      </p:sp>
      <p:sp>
        <p:nvSpPr>
          <p:cNvPr id="9" name="Shape 6"/>
          <p:cNvSpPr/>
          <p:nvPr/>
        </p:nvSpPr>
        <p:spPr>
          <a:xfrm>
            <a:off x="4697849" y="266700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87635" y="2782372"/>
            <a:ext cx="1866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5515928" y="2667000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515928" y="3167658"/>
            <a:ext cx="27470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transactions are publicly viewable.</a:t>
            </a:r>
            <a:endParaRPr lang="en-US" sz="1950" dirty="0"/>
          </a:p>
        </p:txBody>
      </p:sp>
      <p:sp>
        <p:nvSpPr>
          <p:cNvPr id="13" name="Shape 10"/>
          <p:cNvSpPr/>
          <p:nvPr/>
        </p:nvSpPr>
        <p:spPr>
          <a:xfrm>
            <a:off x="881063" y="506218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65967" y="5177552"/>
            <a:ext cx="196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699141" y="5062180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699141" y="5562838"/>
            <a:ext cx="27470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Cryptography protects data integrity.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1699141" y="6519624"/>
            <a:ext cx="274701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prevents tampering.</a:t>
            </a:r>
            <a:endParaRPr lang="en-US" sz="1950" dirty="0"/>
          </a:p>
        </p:txBody>
      </p:sp>
      <p:sp>
        <p:nvSpPr>
          <p:cNvPr id="18" name="Shape 15"/>
          <p:cNvSpPr/>
          <p:nvPr/>
        </p:nvSpPr>
        <p:spPr>
          <a:xfrm>
            <a:off x="4697849" y="506218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886206" y="5177552"/>
            <a:ext cx="18966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600" dirty="0"/>
          </a:p>
        </p:txBody>
      </p:sp>
      <p:sp>
        <p:nvSpPr>
          <p:cNvPr id="20" name="Text 17"/>
          <p:cNvSpPr/>
          <p:nvPr/>
        </p:nvSpPr>
        <p:spPr>
          <a:xfrm>
            <a:off x="5515928" y="5062180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Immutability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5515928" y="5562838"/>
            <a:ext cx="27470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Once recorded, data cannot be changed.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6026" y="644009"/>
            <a:ext cx="5204460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 1.0, 2.0, and 3.0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642021" y="1645682"/>
            <a:ext cx="30480" cy="5940504"/>
          </a:xfrm>
          <a:prstGeom prst="roundRect">
            <a:avLst>
              <a:gd name="adj" fmla="val 115256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90206" y="2157174"/>
            <a:ext cx="819626" cy="30480"/>
          </a:xfrm>
          <a:prstGeom prst="roundRect">
            <a:avLst>
              <a:gd name="adj" fmla="val 1152564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393835" y="1909048"/>
            <a:ext cx="526852" cy="526852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89693" y="2016323"/>
            <a:ext cx="135136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945279" y="1879878"/>
            <a:ext cx="2602230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 1.0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945279" y="2345650"/>
            <a:ext cx="586549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Static pages, limited interaction.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945279" y="2860834"/>
            <a:ext cx="586549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Read-only web.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6890206" y="4215408"/>
            <a:ext cx="819626" cy="30480"/>
          </a:xfrm>
          <a:prstGeom prst="roundRect">
            <a:avLst>
              <a:gd name="adj" fmla="val 1152564"/>
            </a:avLst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6393835" y="3967282"/>
            <a:ext cx="526852" cy="526852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70405" y="4074557"/>
            <a:ext cx="173593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7945279" y="3938111"/>
            <a:ext cx="2602230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 2.0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945279" y="4403884"/>
            <a:ext cx="586549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Social media platforms emerged.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945279" y="4919067"/>
            <a:ext cx="586549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generate content but platforms control data.</a:t>
            </a:r>
            <a:endParaRPr lang="en-US" sz="1800" dirty="0"/>
          </a:p>
        </p:txBody>
      </p:sp>
      <p:sp>
        <p:nvSpPr>
          <p:cNvPr id="17" name="Shape 14"/>
          <p:cNvSpPr/>
          <p:nvPr/>
        </p:nvSpPr>
        <p:spPr>
          <a:xfrm>
            <a:off x="6890206" y="6273641"/>
            <a:ext cx="819626" cy="30480"/>
          </a:xfrm>
          <a:prstGeom prst="roundRect">
            <a:avLst>
              <a:gd name="adj" fmla="val 1152564"/>
            </a:avLst>
          </a:prstGeom>
          <a:solidFill>
            <a:srgbClr val="37A7E7"/>
          </a:solidFill>
          <a:ln/>
        </p:spPr>
      </p:sp>
      <p:sp>
        <p:nvSpPr>
          <p:cNvPr id="18" name="Shape 15"/>
          <p:cNvSpPr/>
          <p:nvPr/>
        </p:nvSpPr>
        <p:spPr>
          <a:xfrm>
            <a:off x="6393835" y="6025515"/>
            <a:ext cx="526852" cy="526852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565761" y="6132790"/>
            <a:ext cx="182880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50" dirty="0"/>
          </a:p>
        </p:txBody>
      </p:sp>
      <p:sp>
        <p:nvSpPr>
          <p:cNvPr id="20" name="Text 17"/>
          <p:cNvSpPr/>
          <p:nvPr/>
        </p:nvSpPr>
        <p:spPr>
          <a:xfrm>
            <a:off x="7945279" y="5996345"/>
            <a:ext cx="2602230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 3.0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945279" y="6462117"/>
            <a:ext cx="586549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Decentralized web.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7945279" y="6977301"/>
            <a:ext cx="586549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own their data.</a:t>
            </a:r>
            <a:endParaRPr lang="en-US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D44CD-64BC-BBC4-C01B-FE9DEFC37F30}"/>
              </a:ext>
            </a:extLst>
          </p:cNvPr>
          <p:cNvSpPr/>
          <p:nvPr/>
        </p:nvSpPr>
        <p:spPr>
          <a:xfrm>
            <a:off x="12712390" y="7593980"/>
            <a:ext cx="1839951" cy="6356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812965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Decentralized Finance (DeFi)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3589020"/>
            <a:ext cx="3565088" cy="2827615"/>
          </a:xfrm>
          <a:prstGeom prst="roundRect">
            <a:avLst>
              <a:gd name="adj" fmla="val 1335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49641" y="387119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DeFi?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49641" y="4371856"/>
            <a:ext cx="30007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Financial services on the blockchain.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649641" y="5328642"/>
            <a:ext cx="30007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Peer-to-peer transactions without intermediaries.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10184249" y="3589020"/>
            <a:ext cx="3565088" cy="2827615"/>
          </a:xfrm>
          <a:prstGeom prst="roundRect">
            <a:avLst>
              <a:gd name="adj" fmla="val 1335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66427" y="387119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Components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66427" y="4371856"/>
            <a:ext cx="30007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DEXs, lending/borrowing platforms, and stablecoins.</a:t>
            </a:r>
            <a:endParaRPr lang="en-US" sz="19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E0A047-A40A-9CFF-08E5-E635F8464474}"/>
              </a:ext>
            </a:extLst>
          </p:cNvPr>
          <p:cNvSpPr/>
          <p:nvPr/>
        </p:nvSpPr>
        <p:spPr>
          <a:xfrm>
            <a:off x="12712390" y="7593980"/>
            <a:ext cx="1839951" cy="6356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06240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Benefits of DeFi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342233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7965" y="3537704"/>
            <a:ext cx="14525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185541" y="3422333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85541" y="3922990"/>
            <a:ext cx="27470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Anyone with internet access can participate.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10184249" y="342233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4035" y="3537704"/>
            <a:ext cx="1866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1002328" y="3422333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Lower Costs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002328" y="3922990"/>
            <a:ext cx="274701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Fewer intermediaries mean reduced fees.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6367462" y="5263634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52367" y="5379006"/>
            <a:ext cx="196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185541" y="526363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85541" y="5764292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transactions are verifiable.</a:t>
            </a:r>
            <a:endParaRPr lang="en-US" sz="19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04FC38-F45C-17EE-C3DB-278B29346271}"/>
              </a:ext>
            </a:extLst>
          </p:cNvPr>
          <p:cNvSpPr/>
          <p:nvPr/>
        </p:nvSpPr>
        <p:spPr>
          <a:xfrm>
            <a:off x="12712390" y="7593980"/>
            <a:ext cx="1839951" cy="6356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697349"/>
            <a:ext cx="607349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NFTs in Art and Gaming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1900118"/>
            <a:ext cx="6245304" cy="38598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607468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81063" y="6575346"/>
            <a:ext cx="624530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Artists tokenize their work.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7129224"/>
            <a:ext cx="624530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ensures provenance and enables direct sales.</a:t>
            </a:r>
            <a:endParaRPr lang="en-US" sz="19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14" y="1900118"/>
            <a:ext cx="6245423" cy="38598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3914" y="607468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Gaming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03914" y="6575346"/>
            <a:ext cx="6245423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Players can own and trade in-game items as NFTs.</a:t>
            </a:r>
            <a:endParaRPr lang="en-US" sz="19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0148D-1A2B-030F-376B-74DFAF91D293}"/>
              </a:ext>
            </a:extLst>
          </p:cNvPr>
          <p:cNvSpPr/>
          <p:nvPr/>
        </p:nvSpPr>
        <p:spPr>
          <a:xfrm>
            <a:off x="12712390" y="7593980"/>
            <a:ext cx="1839951" cy="6356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606272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Contracts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683073"/>
            <a:ext cx="3565088" cy="2220516"/>
          </a:xfrm>
          <a:prstGeom prst="roundRect">
            <a:avLst>
              <a:gd name="adj" fmla="val 17007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49641" y="2965252"/>
            <a:ext cx="3000732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are Smart Contracts?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49641" y="3815596"/>
            <a:ext cx="30007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Self-executing contracts written in code.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2683073"/>
            <a:ext cx="3565088" cy="2220516"/>
          </a:xfrm>
          <a:prstGeom prst="roundRect">
            <a:avLst>
              <a:gd name="adj" fmla="val 17007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66427" y="296525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How They 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66427" y="3465909"/>
            <a:ext cx="30007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Execute automatically when conditions are met.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155287"/>
            <a:ext cx="7381875" cy="1467922"/>
          </a:xfrm>
          <a:prstGeom prst="roundRect">
            <a:avLst>
              <a:gd name="adj" fmla="val 25727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49641" y="543746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49641" y="5938123"/>
            <a:ext cx="681751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Supply chain, real estate, insurance, and more.</a:t>
            </a:r>
            <a:endParaRPr lang="en-US" sz="19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FA6743-9AB6-95E4-4B51-71DD21A86498}"/>
              </a:ext>
            </a:extLst>
          </p:cNvPr>
          <p:cNvSpPr/>
          <p:nvPr/>
        </p:nvSpPr>
        <p:spPr>
          <a:xfrm>
            <a:off x="12712390" y="7593980"/>
            <a:ext cx="1839951" cy="6356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860947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and Risks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322087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1565" y="3336250"/>
            <a:ext cx="14525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3220879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99141" y="3721537"/>
            <a:ext cx="2747010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Blockchains can struggle with high transaction volumes.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4697849" y="322087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7635" y="3336250"/>
            <a:ext cx="1866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515928" y="3220879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Regulation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15928" y="3721537"/>
            <a:ext cx="2747010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Governments are still developing regulatory frameworks.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881063" y="5465088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65967" y="5580459"/>
            <a:ext cx="196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699141" y="546508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99141" y="5965746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Hacks and exploits are a concern.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355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Barlow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mayank shambhu</cp:lastModifiedBy>
  <cp:revision>2</cp:revision>
  <dcterms:created xsi:type="dcterms:W3CDTF">2024-10-19T06:33:08Z</dcterms:created>
  <dcterms:modified xsi:type="dcterms:W3CDTF">2024-10-20T06:05:18Z</dcterms:modified>
</cp:coreProperties>
</file>